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314" r:id="rId5"/>
    <p:sldId id="265" r:id="rId6"/>
    <p:sldId id="317" r:id="rId7"/>
    <p:sldId id="313" r:id="rId8"/>
    <p:sldId id="312" r:id="rId9"/>
    <p:sldId id="309" r:id="rId10"/>
    <p:sldId id="271" r:id="rId11"/>
    <p:sldId id="270" r:id="rId12"/>
    <p:sldId id="315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266" autoAdjust="0"/>
    <p:restoredTop sz="94705" autoAdjust="0"/>
  </p:normalViewPr>
  <p:slideViewPr>
    <p:cSldViewPr>
      <p:cViewPr>
        <p:scale>
          <a:sx n="50" d="100"/>
          <a:sy n="50" d="100"/>
        </p:scale>
        <p:origin x="-2820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5" y="0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/>
            </a:lvl1pPr>
          </a:lstStyle>
          <a:p>
            <a:fld id="{3E39E027-B4A8-45E0-93FA-E096EA0F177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94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5" rIns="89191" bIns="445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5" y="4759876"/>
            <a:ext cx="5511453" cy="4509602"/>
          </a:xfrm>
          <a:prstGeom prst="rect">
            <a:avLst/>
          </a:prstGeom>
        </p:spPr>
        <p:txBody>
          <a:bodyPr vert="horz" lIns="89191" tIns="44595" rIns="89191" bIns="445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8198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5" y="9518198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/>
            </a:lvl1pPr>
          </a:lstStyle>
          <a:p>
            <a:fld id="{DE19018E-0252-41A8-92BE-0CDA048D9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5DCD-8690-4858-852C-F56A4805BDFA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5894412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БЮДЖЕТНОЕ ДОШКОЛЬНОЕ ОБРАЗОВАТЕЛЬНОЕ УЧРЕЖДЕНИЕ «ДЕТСКИЙ САД №1 «ТЕРЕМОК» С.УШКАЛОЙ</a:t>
            </a:r>
            <a:b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1763688"/>
            <a:ext cx="6634286" cy="107721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Портфолио  к конкурсу Воспитатель года - 202</a:t>
            </a:r>
            <a:r>
              <a:rPr lang="ru-RU" sz="3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305" y="6732240"/>
            <a:ext cx="5651698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МБДОУ «Д/с№1 «Теремок» с </a:t>
            </a:r>
            <a:r>
              <a:rPr lang="ru-RU" sz="2600" b="1" i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Ушкалой</a:t>
            </a:r>
            <a:endParaRPr lang="ru-RU" sz="26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Астамирова</a:t>
            </a:r>
            <a:r>
              <a:rPr lang="ru-RU" sz="2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Аминат</a:t>
            </a:r>
            <a:r>
              <a:rPr lang="ru-RU" sz="2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Вахидовна</a:t>
            </a:r>
            <a:endParaRPr lang="ru-RU" sz="2600" b="1" i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Elbrus-Service\Downloads\PHOTO-2024-03-13-14-40-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23229" r="422" b="13818"/>
          <a:stretch/>
        </p:blipFill>
        <p:spPr bwMode="auto">
          <a:xfrm>
            <a:off x="1196753" y="3275857"/>
            <a:ext cx="437480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8194" name="Picture 2" descr="C:\Users\Elbrus-Service\Downloads\IMG_5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4" y="1115616"/>
            <a:ext cx="5157192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lbrus-Service\Downloads\0fae106c-0ae2-4787-a8e5-1fd3a6fb2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4" y="4355977"/>
            <a:ext cx="51739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9218" name="Picture 2" descr="C:\Users\Elbrus-Service\Downloads\1870c803-4010-4e42-b5f9-818c7508ca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971600"/>
            <a:ext cx="4995936" cy="37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lbrus-Service\Downloads\c209fed3-5f81-4580-b75b-e14009db58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039544"/>
            <a:ext cx="4979962" cy="3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10242" name="Picture 2" descr="C:\Users\Elbrus-Service\Downloads\90f7664d-c602-4f76-b9d7-6ef2b39ee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899592"/>
            <a:ext cx="50878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lbrus-Service\Downloads\1f57ec1f-0fe5-4c18-b218-dc2d484dce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1999"/>
            <a:ext cx="5087888" cy="35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Общие сведения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652" y="395536"/>
            <a:ext cx="5400600" cy="79714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342900" algn="l"/>
              </a:tabLs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42900" algn="l"/>
              </a:tabLst>
            </a:pPr>
            <a:endParaRPr lang="en-US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Астамирова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Вахидовна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родилась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09.04.2002г  в с.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Кокадой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Итум-Калинского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района. </a:t>
            </a: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профессиональное. ФГБОУ ВО ЧГУ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«Чеченский государственный университет имени Ахмата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Абдулхамидовича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Кадырова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Экономика и бухгалтерский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учёт (по отраслям).</a:t>
            </a: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Бухгалтер.</a:t>
            </a: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Переподготовка: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-Развитие» по программе: «Педагогика и методика дошкольного образования».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ограниченной ответственностью «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Требования к организации образовательного процесса при внедрении Федеральной образовательной программы дошкольного образования (ФОП ДО).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2023г работаю в МБДОУ «Детский сад  №1 Теремок»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с.Ушкалой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3429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разновозрастной группы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776" y="1043609"/>
            <a:ext cx="367240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работаю в детском саду?»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смену иду, обо всем забывая,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головой окунусь в мир, где нет мне покоя.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Знаю, ждут, налетят, едва с ног не сбивая,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глазах столько счастья! Где возможно такое?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учу их и с ними учусь каждый день.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страну знаний хотим открыть вместе двери.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ложится на лица сомнения тень.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мне верят они, кто еще так поверит?!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Уверена, я не напрасно тружусь,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Зовусь «воспитатель» и этим горжусь!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 – это вот и есть ответ –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Ценнее нашего труда на свете нет!»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500" y="251520"/>
            <a:ext cx="452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28"/>
            <a:ext cx="6858594" cy="9144793"/>
          </a:xfrm>
          <a:prstGeom prst="rect">
            <a:avLst/>
          </a:prstGeom>
        </p:spPr>
      </p:pic>
      <p:pic>
        <p:nvPicPr>
          <p:cNvPr id="3074" name="Picture 2" descr="C:\Users\Elbrus-Service\Downloads\981a70c7-04ca-4479-a389-3ebd2cd36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7" y="1043609"/>
            <a:ext cx="5400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brus-Service\Downloads\0262c405-06ea-4373-b3a5-8da207cabe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7" y="4536018"/>
            <a:ext cx="52773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" y="-793"/>
            <a:ext cx="6858594" cy="9144793"/>
          </a:xfrm>
          <a:prstGeom prst="rect">
            <a:avLst/>
          </a:prstGeom>
        </p:spPr>
      </p:pic>
      <p:pic>
        <p:nvPicPr>
          <p:cNvPr id="2050" name="Picture 2" descr="C:\Users\Elbrus-Service\Downloads\25078c03-776b-4910-ba25-0b195c8b67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4"/>
          <a:stretch/>
        </p:blipFill>
        <p:spPr bwMode="auto">
          <a:xfrm>
            <a:off x="796564" y="4788024"/>
            <a:ext cx="5296732" cy="34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brus-Service\Downloads\3ff3efea-8453-4fdb-8e31-7aab4f665a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 bwMode="auto">
          <a:xfrm>
            <a:off x="802969" y="899592"/>
            <a:ext cx="52967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4098" name="Picture 2" descr="C:\Users\Elbrus-Service\Downloads\0fae106c-0ae2-4787-a8e5-1fd3a6fb2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5" y="899592"/>
            <a:ext cx="5328592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brus-Service\Downloads\3cdcb613-d690-4fa7-9b67-6a94c62577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5" y="4788025"/>
            <a:ext cx="53732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5122" name="Picture 2" descr="C:\Users\Elbrus-Service\Downloads\3fc4cf85-b584-486c-93b1-10b04971e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" y="1259632"/>
            <a:ext cx="520688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brus-Service\Downloads\4f451487-b3b9-42d8-bb97-c2147fb85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" y="4860032"/>
            <a:ext cx="5206888" cy="32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6146" name="Picture 2" descr="C:\Users\Elbrus-Service\Downloads\7a2a9a84-1ad2-4acd-9635-5f9d2b41dc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6" y="971600"/>
            <a:ext cx="5301208" cy="30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lbrus-Service\Downloads\26b72ac4-059c-469d-94ac-71b7f0689c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2" y="4427984"/>
            <a:ext cx="52457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  <p:pic>
        <p:nvPicPr>
          <p:cNvPr id="7170" name="Picture 2" descr="C:\Users\Elbrus-Service\Downloads\06294d3d-11f1-48d9-b0ca-ad9adc8897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899592"/>
            <a:ext cx="5040560" cy="32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lbrus-Service\Downloads\f4fca958-cad6-45aa-ab88-769374445c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2000"/>
            <a:ext cx="5040560" cy="360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232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МУНИЦИПАЛЬНОЕ БЮДЖЕТНОЕ ДОШКОЛЬНОЕ ОБРАЗОВАТЕЛЬНОЕ УЧРЕЖДЕНИЕ «ДЕТСКИЙ САД №1 «ТЕРЕМОК» С.УШКАЛОЙ  </vt:lpstr>
      <vt:lpstr> Общие сведения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центр развития ребенка детский сад №23 г.Орла</dc:title>
  <dc:creator>Admin</dc:creator>
  <cp:lastModifiedBy>Elbrus-Service</cp:lastModifiedBy>
  <cp:revision>89</cp:revision>
  <dcterms:created xsi:type="dcterms:W3CDTF">2019-05-02T06:49:16Z</dcterms:created>
  <dcterms:modified xsi:type="dcterms:W3CDTF">2024-03-14T11:09:42Z</dcterms:modified>
</cp:coreProperties>
</file>