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4" r:id="rId4"/>
    <p:sldId id="267" r:id="rId5"/>
    <p:sldId id="265" r:id="rId6"/>
    <p:sldId id="266" r:id="rId7"/>
    <p:sldId id="268" r:id="rId8"/>
    <p:sldId id="282" r:id="rId9"/>
    <p:sldId id="274" r:id="rId10"/>
    <p:sldId id="273" r:id="rId11"/>
    <p:sldId id="272" r:id="rId12"/>
    <p:sldId id="281" r:id="rId13"/>
    <p:sldId id="275" r:id="rId14"/>
    <p:sldId id="271" r:id="rId15"/>
    <p:sldId id="277" r:id="rId16"/>
    <p:sldId id="276" r:id="rId17"/>
    <p:sldId id="270" r:id="rId18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4266" autoAdjust="0"/>
    <p:restoredTop sz="94705" autoAdjust="0"/>
  </p:normalViewPr>
  <p:slideViewPr>
    <p:cSldViewPr>
      <p:cViewPr>
        <p:scale>
          <a:sx n="60" d="100"/>
          <a:sy n="60" d="100"/>
        </p:scale>
        <p:origin x="-2586" y="14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215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r">
              <a:defRPr sz="1200"/>
            </a:lvl1pPr>
          </a:lstStyle>
          <a:p>
            <a:fld id="{3E39E027-B4A8-45E0-93FA-E096EA0F177B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94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91" tIns="44595" rIns="89191" bIns="4459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55" y="4759876"/>
            <a:ext cx="5511453" cy="4509602"/>
          </a:xfrm>
          <a:prstGeom prst="rect">
            <a:avLst/>
          </a:prstGeom>
        </p:spPr>
        <p:txBody>
          <a:bodyPr vert="horz" lIns="89191" tIns="44595" rIns="89191" bIns="4459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215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r">
              <a:defRPr sz="1200"/>
            </a:lvl1pPr>
          </a:lstStyle>
          <a:p>
            <a:fld id="{DE19018E-0252-41A8-92BE-0CDA048D9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4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5DCD-8690-4858-852C-F56A4805BDFA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783171" y="395536"/>
            <a:ext cx="5291658" cy="1524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ДОШКОЛЬНОЕ ОБРАЗОВАТЕЛЬНОЕ УЧРЕЖДЕНИЕ «ДЕТСКИЙ САД №1 «ТЕРЕМОК» С.УШКАЛОЙ</a:t>
            </a:r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8640" y="1763688"/>
            <a:ext cx="6634286" cy="1077218"/>
          </a:xfrm>
          <a:prstGeom prst="rect">
            <a:avLst/>
          </a:prstGeom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  </a:t>
            </a:r>
            <a:r>
              <a:rPr lang="ru-RU" sz="32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конкурсу Воспитатель года - 202</a:t>
            </a:r>
            <a:r>
              <a:rPr lang="ru-RU" sz="32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32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8700" y="6470679"/>
            <a:ext cx="5400600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600" b="1" i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Воспитатель МБДОУ «Д/с№1 «Теремок» с </a:t>
            </a:r>
            <a:r>
              <a:rPr lang="ru-RU" sz="2600" b="1" i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Ушкалой</a:t>
            </a:r>
            <a:endParaRPr lang="ru-RU" sz="2600" b="1" i="1" spc="50" dirty="0" smtClean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600" b="1" i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Джабраилова </a:t>
            </a:r>
            <a:r>
              <a:rPr lang="ru-RU" sz="2600" b="1" i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Дали </a:t>
            </a:r>
            <a:r>
              <a:rPr lang="ru-RU" sz="2600" b="1" i="1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Мовладиевна</a:t>
            </a:r>
            <a:r>
              <a:rPr lang="ru-RU" sz="2600" b="1" i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7" name="Picture 3" descr="C:\Users\Elbrus-Service\Downloads\IMG_05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4" r="21931" b="6357"/>
          <a:stretch/>
        </p:blipFill>
        <p:spPr bwMode="auto">
          <a:xfrm rot="5400000">
            <a:off x="1826163" y="2502429"/>
            <a:ext cx="320567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Elbrus-Service\Downloads\IMG_05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40" y="493490"/>
            <a:ext cx="4884120" cy="393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Elbrus-Service\Downloads\IMG_05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292" r="8333" b="4167"/>
          <a:stretch/>
        </p:blipFill>
        <p:spPr bwMode="auto">
          <a:xfrm>
            <a:off x="986940" y="4572000"/>
            <a:ext cx="488412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72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28" y="1201247"/>
            <a:ext cx="5087143" cy="674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57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Elbrus-Service\Downloads\IMG_060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4" y="827584"/>
            <a:ext cx="496855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Elbrus-Service\Downloads\IMG_060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32" y="4668552"/>
            <a:ext cx="4896544" cy="35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500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Elbrus-Service\Downloads\IMG_84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1155074"/>
            <a:ext cx="4968552" cy="683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794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Elbrus-Service\Downloads\IMG_05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1109708"/>
            <a:ext cx="5184576" cy="692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72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Elbrus-Service\Downloads\IMG_00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2977"/>
          <a:stretch/>
        </p:blipFill>
        <p:spPr bwMode="auto">
          <a:xfrm>
            <a:off x="1066428" y="929280"/>
            <a:ext cx="4725144" cy="728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026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Elbrus-Service\Downloads\IMG_4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64" y="755576"/>
            <a:ext cx="481047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Elbrus-Service\Desktop\2019 ФОТО\IMG_20190617_0933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 b="11481"/>
          <a:stretch/>
        </p:blipFill>
        <p:spPr bwMode="auto">
          <a:xfrm>
            <a:off x="1023764" y="4572000"/>
            <a:ext cx="4810472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245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Elbrus-Service\Desktop\2019 ФОТО\IMG-20191222-WA00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 b="18476"/>
          <a:stretch/>
        </p:blipFill>
        <p:spPr bwMode="auto">
          <a:xfrm>
            <a:off x="908720" y="773088"/>
            <a:ext cx="5157192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lbrus-Service\Desktop\2019 ФОТО\IMG-20191222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4860032"/>
            <a:ext cx="5170884" cy="341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7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"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2676" y="899592"/>
            <a:ext cx="579664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2900" algn="l"/>
              </a:tabLst>
            </a:pP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Общие </a:t>
            </a: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сведения</a:t>
            </a:r>
            <a:endParaRPr lang="ru-RU" sz="4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Джабраилова Дали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Мовладиевна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родилась  в Республике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Ингущетия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Малгобек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10.05.2000г. </a:t>
            </a:r>
          </a:p>
          <a:p>
            <a:pPr>
              <a:tabLst>
                <a:tab pos="342900" algn="l"/>
              </a:tabLs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Высшее. ФГБОУ ВО «Чеченский государственный педагогический университет»  </a:t>
            </a:r>
          </a:p>
          <a:p>
            <a:pPr>
              <a:tabLst>
                <a:tab pos="342900" algn="l"/>
              </a:tabLs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Логопед</a:t>
            </a:r>
          </a:p>
          <a:p>
            <a:pPr>
              <a:tabLst>
                <a:tab pos="342900" algn="l"/>
              </a:tabLs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Бакалавр</a:t>
            </a:r>
          </a:p>
          <a:p>
            <a:pPr>
              <a:tabLst>
                <a:tab pos="34290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Переподготовка: «Современный институт дополнительного профессионального образования» Педагогическая деятельность в рамках реализации ФГОС ДО</a:t>
            </a:r>
          </a:p>
          <a:p>
            <a:pPr>
              <a:tabLst>
                <a:tab pos="342900" algn="l"/>
              </a:tabLst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квалификации: </a:t>
            </a:r>
          </a:p>
          <a:p>
            <a:pPr>
              <a:tabLst>
                <a:tab pos="34290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1) ФГБОУ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 ЧГПУ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Современные технологии и методики работы с детьми дошкольного возраста в соответствии с ФГОС ДО. </a:t>
            </a:r>
          </a:p>
          <a:p>
            <a:pPr>
              <a:tabLst>
                <a:tab pos="34290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2)Общество с ограниченной ответственностью «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-Развитие» Педагогика и методика дошкольного образования.</a:t>
            </a:r>
          </a:p>
          <a:p>
            <a:pPr>
              <a:tabLst>
                <a:tab pos="34290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2018г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аботаю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МБДОУ «Детский сад №1  «Теремок» </a:t>
            </a:r>
            <a:r>
              <a:rPr lang="ru-RU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с.Ушкалой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 младшей разновозрастной группы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" y="-397"/>
            <a:ext cx="6858594" cy="91447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3216" y="1475656"/>
            <a:ext cx="1141884" cy="414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12776" y="1043609"/>
            <a:ext cx="367240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«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я работаю в детском саду?»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 смену иду, обо всем забывая,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головой окунусь в мир, где нет мне покоя.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Знаю, ждут, налетят, едва с ног не сбивая,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глазах столько счастья! Где возможно такое?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учу их и с ними учусь каждый день.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страну знаний хотим открыть вместе двери.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ложится на лица сомнения тень.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мне верят они, кто еще так поверит?!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Уверена, я не напрасно тружусь,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Зовусь «воспитатель» и этим горжусь!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Наверное – это вот и есть ответ –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Ценнее нашего труда на свете нет!»</a:t>
            </a:r>
          </a:p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5" y="-19738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14500" y="786349"/>
            <a:ext cx="3429000" cy="75713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«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я работаю в детском саду?»</a:t>
            </a:r>
          </a:p>
          <a:p>
            <a:pPr algn="ctr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на смену иду, обо всем забывая,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головой окунусь в мир, где нет мне покоя.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Знаю, ждут, налетят, едва с ног не сбивая,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глазах столько счастья! Где возможно такое?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учу их и с ними учусь каждый день.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страну знаний хотим открыть вместе двери.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ложится на лица сомнения тень.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мне верят они, кто еще так поверит?!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Уверена, я не напрасно тружусь,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Зовусь «воспитатель» и этим горжусь!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Наверное – это вот и есть ответ –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Ценнее нашего труда на свете нет!»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79"/>
            <a:ext cx="6858000" cy="91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Elbrus-Service\Downloads\IMG_05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"/>
          <a:stretch/>
        </p:blipFill>
        <p:spPr bwMode="auto">
          <a:xfrm>
            <a:off x="681540" y="493947"/>
            <a:ext cx="5494920" cy="372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brus-Service\Downloads\IMG_05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8" y="4427984"/>
            <a:ext cx="5517232" cy="391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093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79"/>
            <a:ext cx="6858000" cy="91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Elbrus-Service\Downloads\IMG_0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0" y="683568"/>
            <a:ext cx="5400600" cy="36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lbrus-Service\Downloads\IMG_05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0" y="4716016"/>
            <a:ext cx="5400600" cy="35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737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58000" cy="91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Elbrus-Service\Downloads\IMG_05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4167" r="8333" b="4375"/>
          <a:stretch/>
        </p:blipFill>
        <p:spPr bwMode="auto">
          <a:xfrm>
            <a:off x="914797" y="611560"/>
            <a:ext cx="502840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brus-Service\Downloads\IMG_0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97" y="4788024"/>
            <a:ext cx="5028406" cy="357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1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Elbrus-Service\Downloads\IMG_0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58" y="718220"/>
            <a:ext cx="5026378" cy="385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lbrus-Service\Downloads\IMG_0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58" y="4788024"/>
            <a:ext cx="502637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94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C:\Users\Elbrus-Service\Downloads\image-28-03-23-01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9266" r="3824" b="14484"/>
          <a:stretch/>
        </p:blipFill>
        <p:spPr bwMode="auto">
          <a:xfrm>
            <a:off x="857250" y="819150"/>
            <a:ext cx="51625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Elbrus-Service\Downloads\image-28-03-23-01-01-1 (1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10407" r="2301" b="51904"/>
          <a:stretch/>
        </p:blipFill>
        <p:spPr bwMode="auto">
          <a:xfrm>
            <a:off x="857250" y="4972049"/>
            <a:ext cx="5162550" cy="36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451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Elbrus-Service\Downloads\IMG_05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r="686"/>
          <a:stretch/>
        </p:blipFill>
        <p:spPr bwMode="auto">
          <a:xfrm>
            <a:off x="1135924" y="648072"/>
            <a:ext cx="4509121" cy="37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lbrus-Service\Downloads\IMG_05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25" y="4572000"/>
            <a:ext cx="450912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724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9910</TotalTime>
  <Words>353</Words>
  <Application>Microsoft Office PowerPoint</Application>
  <PresentationFormat>Экран (4:3)</PresentationFormat>
  <Paragraphs>42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МУНИЦИПАЛЬНОЕ БЮДЖЕТНОЕ ДОШКОЛЬНОЕ ОБРАЗОВАТЕЛЬНОЕ УЧРЕЖДЕНИЕ «ДЕТСКИЙ САД №1 «ТЕРЕМОК» С.УШКАЛОЙ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центр развития ребенка детский сад №23 г.Орла</dc:title>
  <dc:creator>Admin</dc:creator>
  <cp:lastModifiedBy>Elbrus-Service</cp:lastModifiedBy>
  <cp:revision>91</cp:revision>
  <dcterms:created xsi:type="dcterms:W3CDTF">2019-05-02T06:49:16Z</dcterms:created>
  <dcterms:modified xsi:type="dcterms:W3CDTF">2023-04-03T12:29:20Z</dcterms:modified>
</cp:coreProperties>
</file>